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6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3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1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0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9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3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9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6510-6409-4427-B46E-AC5DBFCD3B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F319-EFC0-4E3D-985F-FD4E491E3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5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26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12" Type="http://schemas.openxmlformats.org/officeDocument/2006/relationships/image" Target="../media/image36.png"/><Relationship Id="rId2" Type="http://schemas.openxmlformats.org/officeDocument/2006/relationships/image" Target="../media/image3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35.png"/><Relationship Id="rId5" Type="http://schemas.openxmlformats.org/officeDocument/2006/relationships/image" Target="../media/image31.png"/><Relationship Id="rId15" Type="http://schemas.openxmlformats.org/officeDocument/2006/relationships/image" Target="../media/image25.png"/><Relationship Id="rId10" Type="http://schemas.openxmlformats.org/officeDocument/2006/relationships/image" Target="../media/image24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Relationship Id="rId1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36.png"/><Relationship Id="rId3" Type="http://schemas.openxmlformats.org/officeDocument/2006/relationships/image" Target="../media/image29.png"/><Relationship Id="rId7" Type="http://schemas.openxmlformats.org/officeDocument/2006/relationships/image" Target="../media/image39.png"/><Relationship Id="rId12" Type="http://schemas.openxmlformats.org/officeDocument/2006/relationships/image" Target="../media/image35.png"/><Relationship Id="rId17" Type="http://schemas.openxmlformats.org/officeDocument/2006/relationships/image" Target="../media/image42.png"/><Relationship Id="rId2" Type="http://schemas.openxmlformats.org/officeDocument/2006/relationships/image" Target="../media/image3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31.png"/><Relationship Id="rId15" Type="http://schemas.openxmlformats.org/officeDocument/2006/relationships/image" Target="../media/image40.png"/><Relationship Id="rId10" Type="http://schemas.openxmlformats.org/officeDocument/2006/relationships/image" Target="../media/image34.png"/><Relationship Id="rId4" Type="http://schemas.openxmlformats.org/officeDocument/2006/relationships/image" Target="../media/image30.png"/><Relationship Id="rId9" Type="http://schemas.openxmlformats.org/officeDocument/2006/relationships/image" Target="../media/image33.png"/><Relationship Id="rId1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257425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7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87" name="object 887"/>
          <p:cNvSpPr/>
          <p:nvPr/>
        </p:nvSpPr>
        <p:spPr>
          <a:xfrm>
            <a:off x="4811903" y="1140206"/>
            <a:ext cx="910132" cy="278892"/>
          </a:xfrm>
          <a:custGeom>
            <a:avLst/>
            <a:gdLst/>
            <a:ahLst/>
            <a:cxnLst/>
            <a:rect l="l" t="t" r="r" b="b"/>
            <a:pathLst>
              <a:path w="910132" h="278892">
                <a:moveTo>
                  <a:pt x="0" y="278892"/>
                </a:moveTo>
                <a:lnTo>
                  <a:pt x="0" y="0"/>
                </a:lnTo>
                <a:lnTo>
                  <a:pt x="910133" y="0"/>
                </a:lnTo>
                <a:lnTo>
                  <a:pt x="910133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51886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888" name="object 888"/>
          <p:cNvSpPr/>
          <p:nvPr/>
        </p:nvSpPr>
        <p:spPr>
          <a:xfrm>
            <a:off x="2069592" y="2079067"/>
            <a:ext cx="3112642" cy="4120261"/>
          </a:xfrm>
          <a:custGeom>
            <a:avLst/>
            <a:gdLst/>
            <a:ahLst/>
            <a:cxnLst/>
            <a:rect l="l" t="t" r="r" b="b"/>
            <a:pathLst>
              <a:path w="3112642" h="4120261">
                <a:moveTo>
                  <a:pt x="0" y="4120261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4120261"/>
                </a:lnTo>
                <a:lnTo>
                  <a:pt x="0" y="4120261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7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079067"/>
            <a:ext cx="3112642" cy="463601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2135934"/>
            <a:ext cx="5341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MOVS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7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542667"/>
            <a:ext cx="3112642" cy="425196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561130"/>
            <a:ext cx="66524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MOVSB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7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967864"/>
            <a:ext cx="3112642" cy="262127"/>
          </a:xfrm>
          <a:prstGeom prst="rect">
            <a:avLst/>
          </a:prstGeom>
        </p:spPr>
      </p:pic>
      <p:pic>
        <p:nvPicPr>
          <p:cNvPr id="87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229992"/>
            <a:ext cx="3112642" cy="262127"/>
          </a:xfrm>
          <a:prstGeom prst="rect">
            <a:avLst/>
          </a:prstGeom>
        </p:spPr>
      </p:pic>
      <p:pic>
        <p:nvPicPr>
          <p:cNvPr id="87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92119"/>
            <a:ext cx="3112642" cy="262128"/>
          </a:xfrm>
          <a:prstGeom prst="rect">
            <a:avLst/>
          </a:prstGeom>
        </p:spPr>
      </p:pic>
      <p:pic>
        <p:nvPicPr>
          <p:cNvPr id="88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54196"/>
            <a:ext cx="3112642" cy="262432"/>
          </a:xfrm>
          <a:prstGeom prst="rect">
            <a:avLst/>
          </a:prstGeom>
        </p:spPr>
      </p:pic>
      <p:pic>
        <p:nvPicPr>
          <p:cNvPr id="88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016629"/>
            <a:ext cx="3112642" cy="262128"/>
          </a:xfrm>
          <a:prstGeom prst="rect">
            <a:avLst/>
          </a:prstGeom>
        </p:spPr>
      </p:pic>
      <p:pic>
        <p:nvPicPr>
          <p:cNvPr id="88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278757"/>
            <a:ext cx="3112642" cy="400812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4480100"/>
            <a:ext cx="7053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MOVSW</a:t>
            </a:r>
            <a:endParaRPr sz="1400">
              <a:latin typeface="Arial"/>
              <a:cs typeface="Arial"/>
            </a:endParaRPr>
          </a:p>
        </p:txBody>
      </p:sp>
      <p:sp>
        <p:nvSpPr>
          <p:cNvPr id="889" name="object 889"/>
          <p:cNvSpPr/>
          <p:nvPr/>
        </p:nvSpPr>
        <p:spPr>
          <a:xfrm>
            <a:off x="5194428" y="2079067"/>
            <a:ext cx="5017897" cy="4120261"/>
          </a:xfrm>
          <a:custGeom>
            <a:avLst/>
            <a:gdLst/>
            <a:ahLst/>
            <a:cxnLst/>
            <a:rect l="l" t="t" r="r" b="b"/>
            <a:pathLst>
              <a:path w="5017897" h="4120261">
                <a:moveTo>
                  <a:pt x="0" y="4120261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4120261"/>
                </a:lnTo>
                <a:lnTo>
                  <a:pt x="0" y="4120261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8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079067"/>
            <a:ext cx="5017897" cy="292913"/>
          </a:xfrm>
          <a:prstGeom prst="rect">
            <a:avLst/>
          </a:prstGeom>
        </p:spPr>
      </p:pic>
      <p:pic>
        <p:nvPicPr>
          <p:cNvPr id="88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371979"/>
            <a:ext cx="5017897" cy="38709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285867" y="2561130"/>
            <a:ext cx="18919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= (DS)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(SI)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8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759076"/>
            <a:ext cx="5017897" cy="213359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285868" y="2774490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8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972434"/>
            <a:ext cx="5017897" cy="42672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285868" y="3198162"/>
            <a:ext cx="11214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399104"/>
            <a:ext cx="5017897" cy="425500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8" y="3620310"/>
            <a:ext cx="3644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+ 1;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824605"/>
            <a:ext cx="5017897" cy="216408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285868" y="3836972"/>
            <a:ext cx="35544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- 1;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- 1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041013"/>
            <a:ext cx="5017897" cy="262128"/>
          </a:xfrm>
          <a:prstGeom prst="rect">
            <a:avLst/>
          </a:prstGeom>
        </p:spPr>
      </p:pic>
      <p:pic>
        <p:nvPicPr>
          <p:cNvPr id="890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303141"/>
            <a:ext cx="5017897" cy="376428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285867" y="4481624"/>
            <a:ext cx="18919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= (DS)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(SI)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1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679569"/>
            <a:ext cx="50178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8" y="4694984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893006"/>
            <a:ext cx="5017897" cy="427025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285867" y="5118656"/>
            <a:ext cx="264630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; 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+ 1)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(MA; MA + 1)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319979"/>
            <a:ext cx="5017897" cy="425196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285868" y="5545706"/>
            <a:ext cx="3644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+ 2;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4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745175"/>
            <a:ext cx="5017897" cy="2133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285868" y="5759066"/>
            <a:ext cx="35544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- 2;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- 2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890"/>
          <p:cNvSpPr/>
          <p:nvPr/>
        </p:nvSpPr>
        <p:spPr>
          <a:xfrm>
            <a:off x="2057400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891"/>
          <p:cNvSpPr/>
          <p:nvPr/>
        </p:nvSpPr>
        <p:spPr>
          <a:xfrm>
            <a:off x="2057400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892"/>
          <p:cNvSpPr/>
          <p:nvPr/>
        </p:nvSpPr>
        <p:spPr>
          <a:xfrm>
            <a:off x="2069592" y="2066799"/>
            <a:ext cx="3112642" cy="12191"/>
          </a:xfrm>
          <a:custGeom>
            <a:avLst/>
            <a:gdLst/>
            <a:ahLst/>
            <a:cxnLst/>
            <a:rect l="l" t="t" r="r" b="b"/>
            <a:pathLst>
              <a:path w="3112642" h="12191">
                <a:moveTo>
                  <a:pt x="0" y="12192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893"/>
          <p:cNvSpPr/>
          <p:nvPr/>
        </p:nvSpPr>
        <p:spPr>
          <a:xfrm>
            <a:off x="518223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94"/>
          <p:cNvSpPr/>
          <p:nvPr/>
        </p:nvSpPr>
        <p:spPr>
          <a:xfrm>
            <a:off x="5194428" y="2066799"/>
            <a:ext cx="5017897" cy="12191"/>
          </a:xfrm>
          <a:custGeom>
            <a:avLst/>
            <a:gdLst/>
            <a:ahLst/>
            <a:cxnLst/>
            <a:rect l="l" t="t" r="r" b="b"/>
            <a:pathLst>
              <a:path w="5017897" h="12191">
                <a:moveTo>
                  <a:pt x="0" y="12192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1021232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1021232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2057400" y="2079067"/>
            <a:ext cx="12192" cy="4120261"/>
          </a:xfrm>
          <a:custGeom>
            <a:avLst/>
            <a:gdLst/>
            <a:ahLst/>
            <a:cxnLst/>
            <a:rect l="l" t="t" r="r" b="b"/>
            <a:pathLst>
              <a:path w="12192" h="4120261">
                <a:moveTo>
                  <a:pt x="0" y="4120261"/>
                </a:moveTo>
                <a:lnTo>
                  <a:pt x="0" y="0"/>
                </a:lnTo>
                <a:lnTo>
                  <a:pt x="12192" y="0"/>
                </a:lnTo>
                <a:lnTo>
                  <a:pt x="12192" y="4120261"/>
                </a:lnTo>
                <a:lnTo>
                  <a:pt x="0" y="41202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2057400" y="6199327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5182234" y="2079067"/>
            <a:ext cx="12192" cy="4120261"/>
          </a:xfrm>
          <a:custGeom>
            <a:avLst/>
            <a:gdLst/>
            <a:ahLst/>
            <a:cxnLst/>
            <a:rect l="l" t="t" r="r" b="b"/>
            <a:pathLst>
              <a:path w="12192" h="4120261">
                <a:moveTo>
                  <a:pt x="0" y="4120261"/>
                </a:moveTo>
                <a:lnTo>
                  <a:pt x="0" y="0"/>
                </a:lnTo>
                <a:lnTo>
                  <a:pt x="12192" y="0"/>
                </a:lnTo>
                <a:lnTo>
                  <a:pt x="12192" y="4120261"/>
                </a:lnTo>
                <a:lnTo>
                  <a:pt x="0" y="41202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5182234" y="61993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5220335" y="6199327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10212324" y="2079067"/>
            <a:ext cx="12192" cy="4120261"/>
          </a:xfrm>
          <a:custGeom>
            <a:avLst/>
            <a:gdLst/>
            <a:ahLst/>
            <a:cxnLst/>
            <a:rect l="l" t="t" r="r" b="b"/>
            <a:pathLst>
              <a:path w="12192" h="4120261">
                <a:moveTo>
                  <a:pt x="0" y="4120261"/>
                </a:moveTo>
                <a:lnTo>
                  <a:pt x="0" y="0"/>
                </a:lnTo>
                <a:lnTo>
                  <a:pt x="12192" y="0"/>
                </a:lnTo>
                <a:lnTo>
                  <a:pt x="12192" y="4120261"/>
                </a:lnTo>
                <a:lnTo>
                  <a:pt x="0" y="41202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10212324" y="619932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994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80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9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904" name="object 904"/>
          <p:cNvSpPr/>
          <p:nvPr/>
        </p:nvSpPr>
        <p:spPr>
          <a:xfrm>
            <a:off x="5741797" y="1140206"/>
            <a:ext cx="874776" cy="278892"/>
          </a:xfrm>
          <a:custGeom>
            <a:avLst/>
            <a:gdLst/>
            <a:ahLst/>
            <a:cxnLst/>
            <a:rect l="l" t="t" r="r" b="b"/>
            <a:pathLst>
              <a:path w="874776" h="278892">
                <a:moveTo>
                  <a:pt x="0" y="278892"/>
                </a:moveTo>
                <a:lnTo>
                  <a:pt x="0" y="0"/>
                </a:lnTo>
                <a:lnTo>
                  <a:pt x="874776" y="0"/>
                </a:lnTo>
                <a:lnTo>
                  <a:pt x="874776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51886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78860" y="1693593"/>
            <a:ext cx="34006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Compare two string byte or string word</a:t>
            </a:r>
            <a:endParaRPr sz="1400">
              <a:latin typeface="Arial"/>
              <a:cs typeface="Arial"/>
            </a:endParaRPr>
          </a:p>
        </p:txBody>
      </p:sp>
      <p:sp>
        <p:nvSpPr>
          <p:cNvPr id="905" name="object 905"/>
          <p:cNvSpPr/>
          <p:nvPr/>
        </p:nvSpPr>
        <p:spPr>
          <a:xfrm>
            <a:off x="2069592" y="2079066"/>
            <a:ext cx="3112642" cy="4121784"/>
          </a:xfrm>
          <a:custGeom>
            <a:avLst/>
            <a:gdLst/>
            <a:ahLst/>
            <a:cxnLst/>
            <a:rect l="l" t="t" r="r" b="b"/>
            <a:pathLst>
              <a:path w="3112642" h="4121784">
                <a:moveTo>
                  <a:pt x="0" y="4121785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9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079067"/>
            <a:ext cx="3112642" cy="463601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135934"/>
            <a:ext cx="5245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CMPS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542667"/>
            <a:ext cx="3112642" cy="425196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2561130"/>
            <a:ext cx="65562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CMPSB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9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967864"/>
            <a:ext cx="3112642" cy="262127"/>
          </a:xfrm>
          <a:prstGeom prst="rect">
            <a:avLst/>
          </a:prstGeom>
        </p:spPr>
      </p:pic>
      <p:pic>
        <p:nvPicPr>
          <p:cNvPr id="89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229992"/>
            <a:ext cx="3112642" cy="262127"/>
          </a:xfrm>
          <a:prstGeom prst="rect">
            <a:avLst/>
          </a:prstGeom>
        </p:spPr>
      </p:pic>
      <p:pic>
        <p:nvPicPr>
          <p:cNvPr id="90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92119"/>
            <a:ext cx="3112642" cy="262128"/>
          </a:xfrm>
          <a:prstGeom prst="rect">
            <a:avLst/>
          </a:prstGeom>
        </p:spPr>
      </p:pic>
      <p:pic>
        <p:nvPicPr>
          <p:cNvPr id="90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54196"/>
            <a:ext cx="3112642" cy="282244"/>
          </a:xfrm>
          <a:prstGeom prst="rect">
            <a:avLst/>
          </a:prstGeom>
        </p:spPr>
      </p:pic>
      <p:pic>
        <p:nvPicPr>
          <p:cNvPr id="90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036440"/>
            <a:ext cx="3112642" cy="21640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3" y="4054904"/>
            <a:ext cx="6957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CMPSW</a:t>
            </a:r>
            <a:endParaRPr sz="1400">
              <a:latin typeface="Arial"/>
              <a:cs typeface="Arial"/>
            </a:endParaRPr>
          </a:p>
        </p:txBody>
      </p:sp>
      <p:sp>
        <p:nvSpPr>
          <p:cNvPr id="906" name="object 906"/>
          <p:cNvSpPr/>
          <p:nvPr/>
        </p:nvSpPr>
        <p:spPr>
          <a:xfrm>
            <a:off x="5194428" y="2079066"/>
            <a:ext cx="5017897" cy="4121784"/>
          </a:xfrm>
          <a:custGeom>
            <a:avLst/>
            <a:gdLst/>
            <a:ahLst/>
            <a:cxnLst/>
            <a:rect l="l" t="t" r="r" b="b"/>
            <a:pathLst>
              <a:path w="5017897" h="4121784">
                <a:moveTo>
                  <a:pt x="0" y="4121785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0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079066"/>
            <a:ext cx="5017897" cy="294436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373503"/>
            <a:ext cx="5017897" cy="385572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285867" y="2561130"/>
            <a:ext cx="18919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= (DS)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(SI)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759076"/>
            <a:ext cx="5017897" cy="213359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8" y="2774490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972434"/>
            <a:ext cx="5017897" cy="426720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285867" y="3198162"/>
            <a:ext cx="180947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446011" y="3198162"/>
            <a:ext cx="4809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0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399104"/>
            <a:ext cx="5017897" cy="427024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285867" y="3626406"/>
            <a:ext cx="36295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(MA) &gt;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0; ZF = 0;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0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826129"/>
            <a:ext cx="50178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7" y="3841544"/>
            <a:ext cx="36295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(MA) &lt;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1; ZF = 0; SF =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0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039489"/>
            <a:ext cx="5017897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285867" y="4054904"/>
            <a:ext cx="36295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(MA) =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0; ZF = 1;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252849"/>
            <a:ext cx="5017897" cy="423672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285867" y="4472480"/>
            <a:ext cx="15924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byte operation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1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868" y="4639945"/>
            <a:ext cx="1848865" cy="21336"/>
          </a:xfrm>
          <a:prstGeom prst="rect">
            <a:avLst/>
          </a:prstGeom>
        </p:spPr>
      </p:pic>
      <p:pic>
        <p:nvPicPr>
          <p:cNvPr id="91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676521"/>
            <a:ext cx="5017897" cy="214884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285868" y="4691936"/>
            <a:ext cx="3644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+ 1;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3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891405"/>
            <a:ext cx="5017897" cy="213360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285868" y="4905296"/>
            <a:ext cx="35544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- 1;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- 1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104765"/>
            <a:ext cx="5017897" cy="210312"/>
          </a:xfrm>
          <a:prstGeom prst="rect">
            <a:avLst/>
          </a:prstGeom>
        </p:spPr>
      </p:pic>
      <p:pic>
        <p:nvPicPr>
          <p:cNvPr id="91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315154"/>
            <a:ext cx="5017897" cy="215189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5285867" y="5324777"/>
            <a:ext cx="16533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word operation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6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867" y="5492242"/>
            <a:ext cx="1918970" cy="21336"/>
          </a:xfrm>
          <a:prstGeom prst="rect">
            <a:avLst/>
          </a:prstGeom>
        </p:spPr>
      </p:pic>
      <p:pic>
        <p:nvPicPr>
          <p:cNvPr id="91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530291"/>
            <a:ext cx="5017897" cy="21488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5285868" y="5545706"/>
            <a:ext cx="3644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+ 2;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18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745175"/>
            <a:ext cx="5017897" cy="213360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5285868" y="5759066"/>
            <a:ext cx="35544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- 2;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- 2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907"/>
          <p:cNvSpPr/>
          <p:nvPr/>
        </p:nvSpPr>
        <p:spPr>
          <a:xfrm>
            <a:off x="2057400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908"/>
          <p:cNvSpPr/>
          <p:nvPr/>
        </p:nvSpPr>
        <p:spPr>
          <a:xfrm>
            <a:off x="2057400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909"/>
          <p:cNvSpPr/>
          <p:nvPr/>
        </p:nvSpPr>
        <p:spPr>
          <a:xfrm>
            <a:off x="2069592" y="2066799"/>
            <a:ext cx="3112642" cy="12191"/>
          </a:xfrm>
          <a:custGeom>
            <a:avLst/>
            <a:gdLst/>
            <a:ahLst/>
            <a:cxnLst/>
            <a:rect l="l" t="t" r="r" b="b"/>
            <a:pathLst>
              <a:path w="3112642" h="12191">
                <a:moveTo>
                  <a:pt x="0" y="12192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910"/>
          <p:cNvSpPr/>
          <p:nvPr/>
        </p:nvSpPr>
        <p:spPr>
          <a:xfrm>
            <a:off x="518223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911"/>
          <p:cNvSpPr/>
          <p:nvPr/>
        </p:nvSpPr>
        <p:spPr>
          <a:xfrm>
            <a:off x="5194428" y="2066799"/>
            <a:ext cx="5017897" cy="12191"/>
          </a:xfrm>
          <a:custGeom>
            <a:avLst/>
            <a:gdLst/>
            <a:ahLst/>
            <a:cxnLst/>
            <a:rect l="l" t="t" r="r" b="b"/>
            <a:pathLst>
              <a:path w="5017897" h="12191">
                <a:moveTo>
                  <a:pt x="0" y="12192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1" name="object 912"/>
          <p:cNvSpPr/>
          <p:nvPr/>
        </p:nvSpPr>
        <p:spPr>
          <a:xfrm>
            <a:off x="1021232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2" name="object 913"/>
          <p:cNvSpPr/>
          <p:nvPr/>
        </p:nvSpPr>
        <p:spPr>
          <a:xfrm>
            <a:off x="10212324" y="2066799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3" name="object 914"/>
          <p:cNvSpPr/>
          <p:nvPr/>
        </p:nvSpPr>
        <p:spPr>
          <a:xfrm>
            <a:off x="2057400" y="207906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4" name="object 915"/>
          <p:cNvSpPr/>
          <p:nvPr/>
        </p:nvSpPr>
        <p:spPr>
          <a:xfrm>
            <a:off x="2057400" y="6200851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5" name="object 916"/>
          <p:cNvSpPr/>
          <p:nvPr/>
        </p:nvSpPr>
        <p:spPr>
          <a:xfrm>
            <a:off x="5182234" y="207906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6" name="object 917"/>
          <p:cNvSpPr/>
          <p:nvPr/>
        </p:nvSpPr>
        <p:spPr>
          <a:xfrm>
            <a:off x="5182234" y="620085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7" name="object 918"/>
          <p:cNvSpPr/>
          <p:nvPr/>
        </p:nvSpPr>
        <p:spPr>
          <a:xfrm>
            <a:off x="5220335" y="6200851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10212324" y="207906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10212324" y="620085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474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3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4" name="object 854"/>
          <p:cNvSpPr/>
          <p:nvPr/>
        </p:nvSpPr>
        <p:spPr>
          <a:xfrm>
            <a:off x="5080128" y="1140206"/>
            <a:ext cx="631241" cy="278892"/>
          </a:xfrm>
          <a:custGeom>
            <a:avLst/>
            <a:gdLst/>
            <a:ahLst/>
            <a:cxnLst/>
            <a:rect l="l" t="t" r="r" b="b"/>
            <a:pathLst>
              <a:path w="631241" h="278892">
                <a:moveTo>
                  <a:pt x="0" y="278892"/>
                </a:moveTo>
                <a:lnTo>
                  <a:pt x="0" y="0"/>
                </a:lnTo>
                <a:lnTo>
                  <a:pt x="631241" y="0"/>
                </a:lnTo>
                <a:lnTo>
                  <a:pt x="631241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3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1" y="1805178"/>
            <a:ext cx="6156833" cy="1525270"/>
          </a:xfrm>
          <a:prstGeom prst="rect">
            <a:avLst/>
          </a:prstGeom>
        </p:spPr>
      </p:pic>
      <p:pic>
        <p:nvPicPr>
          <p:cNvPr id="83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1" y="3496183"/>
            <a:ext cx="6163437" cy="1177290"/>
          </a:xfrm>
          <a:prstGeom prst="rect">
            <a:avLst/>
          </a:prstGeom>
        </p:spPr>
      </p:pic>
      <p:pic>
        <p:nvPicPr>
          <p:cNvPr id="837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231" y="4890605"/>
            <a:ext cx="5985129" cy="11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7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72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5" name="object 855"/>
          <p:cNvSpPr/>
          <p:nvPr/>
        </p:nvSpPr>
        <p:spPr>
          <a:xfrm>
            <a:off x="5711317" y="1140206"/>
            <a:ext cx="789432" cy="278892"/>
          </a:xfrm>
          <a:custGeom>
            <a:avLst/>
            <a:gdLst/>
            <a:ahLst/>
            <a:cxnLst/>
            <a:rect l="l" t="t" r="r" b="b"/>
            <a:pathLst>
              <a:path w="789432" h="278892">
                <a:moveTo>
                  <a:pt x="0" y="278892"/>
                </a:moveTo>
                <a:lnTo>
                  <a:pt x="0" y="0"/>
                </a:lnTo>
                <a:lnTo>
                  <a:pt x="789432" y="0"/>
                </a:lnTo>
                <a:lnTo>
                  <a:pt x="78943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38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21" y="3298952"/>
            <a:ext cx="6080379" cy="1605280"/>
          </a:xfrm>
          <a:prstGeom prst="rect">
            <a:avLst/>
          </a:prstGeom>
        </p:spPr>
      </p:pic>
      <p:pic>
        <p:nvPicPr>
          <p:cNvPr id="83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01" y="1665352"/>
            <a:ext cx="6271133" cy="1600835"/>
          </a:xfrm>
          <a:prstGeom prst="rect">
            <a:avLst/>
          </a:prstGeom>
        </p:spPr>
      </p:pic>
      <p:pic>
        <p:nvPicPr>
          <p:cNvPr id="84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895" y="5212081"/>
            <a:ext cx="6188202" cy="142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4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4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6" name="object 856"/>
          <p:cNvSpPr/>
          <p:nvPr/>
        </p:nvSpPr>
        <p:spPr>
          <a:xfrm>
            <a:off x="6500749" y="1140206"/>
            <a:ext cx="694944" cy="278892"/>
          </a:xfrm>
          <a:custGeom>
            <a:avLst/>
            <a:gdLst/>
            <a:ahLst/>
            <a:cxnLst/>
            <a:rect l="l" t="t" r="r" b="b"/>
            <a:pathLst>
              <a:path w="694944" h="278892">
                <a:moveTo>
                  <a:pt x="0" y="278892"/>
                </a:moveTo>
                <a:lnTo>
                  <a:pt x="0" y="0"/>
                </a:lnTo>
                <a:lnTo>
                  <a:pt x="694944" y="0"/>
                </a:lnTo>
                <a:lnTo>
                  <a:pt x="694944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4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835" y="1850872"/>
            <a:ext cx="7821930" cy="400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4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4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51" y="987058"/>
            <a:ext cx="6415405" cy="457187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2016251" y="134492"/>
            <a:ext cx="15812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3464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255644" y="1011985"/>
            <a:ext cx="296202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                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857" name="object 857"/>
          <p:cNvSpPr/>
          <p:nvPr/>
        </p:nvSpPr>
        <p:spPr>
          <a:xfrm>
            <a:off x="6127369" y="1449578"/>
            <a:ext cx="662940" cy="277368"/>
          </a:xfrm>
          <a:custGeom>
            <a:avLst/>
            <a:gdLst/>
            <a:ahLst/>
            <a:cxnLst/>
            <a:rect l="l" t="t" r="r" b="b"/>
            <a:pathLst>
              <a:path w="662940" h="277368">
                <a:moveTo>
                  <a:pt x="0" y="277368"/>
                </a:moveTo>
                <a:lnTo>
                  <a:pt x="0" y="0"/>
                </a:lnTo>
                <a:lnTo>
                  <a:pt x="662940" y="0"/>
                </a:lnTo>
                <a:lnTo>
                  <a:pt x="662940" y="277368"/>
                </a:lnTo>
                <a:lnTo>
                  <a:pt x="0" y="2773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2751125" y="1472820"/>
            <a:ext cx="47808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078470" y="1472820"/>
            <a:ext cx="23211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…</a:t>
            </a:r>
            <a:endParaRPr>
              <a:latin typeface="Arial"/>
              <a:cs typeface="Arial"/>
            </a:endParaRPr>
          </a:p>
        </p:txBody>
      </p:sp>
      <p:pic>
        <p:nvPicPr>
          <p:cNvPr id="844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740" y="2254848"/>
            <a:ext cx="8340090" cy="365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3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75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4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680" y="38"/>
            <a:ext cx="6878320" cy="673062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8" name="object 858"/>
          <p:cNvSpPr/>
          <p:nvPr/>
        </p:nvSpPr>
        <p:spPr>
          <a:xfrm>
            <a:off x="7857490" y="1140206"/>
            <a:ext cx="682752" cy="278892"/>
          </a:xfrm>
          <a:custGeom>
            <a:avLst/>
            <a:gdLst/>
            <a:ahLst/>
            <a:cxnLst/>
            <a:rect l="l" t="t" r="r" b="b"/>
            <a:pathLst>
              <a:path w="682752" h="278892">
                <a:moveTo>
                  <a:pt x="0" y="278892"/>
                </a:moveTo>
                <a:lnTo>
                  <a:pt x="0" y="0"/>
                </a:lnTo>
                <a:lnTo>
                  <a:pt x="682752" y="0"/>
                </a:lnTo>
                <a:lnTo>
                  <a:pt x="68275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4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024" y="1854721"/>
            <a:ext cx="8101330" cy="410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09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76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4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9" name="object 859"/>
          <p:cNvSpPr/>
          <p:nvPr/>
        </p:nvSpPr>
        <p:spPr>
          <a:xfrm>
            <a:off x="8540243" y="1140206"/>
            <a:ext cx="885749" cy="278892"/>
          </a:xfrm>
          <a:custGeom>
            <a:avLst/>
            <a:gdLst/>
            <a:ahLst/>
            <a:cxnLst/>
            <a:rect l="l" t="t" r="r" b="b"/>
            <a:pathLst>
              <a:path w="885749" h="278892">
                <a:moveTo>
                  <a:pt x="0" y="278892"/>
                </a:moveTo>
                <a:lnTo>
                  <a:pt x="0" y="0"/>
                </a:lnTo>
                <a:lnTo>
                  <a:pt x="885749" y="0"/>
                </a:lnTo>
                <a:lnTo>
                  <a:pt x="885749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4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080" y="1867421"/>
            <a:ext cx="7951724" cy="394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7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77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4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60" name="object 860"/>
          <p:cNvSpPr/>
          <p:nvPr/>
        </p:nvSpPr>
        <p:spPr>
          <a:xfrm>
            <a:off x="3200655" y="1374901"/>
            <a:ext cx="2842895" cy="216408"/>
          </a:xfrm>
          <a:custGeom>
            <a:avLst/>
            <a:gdLst/>
            <a:ahLst/>
            <a:cxnLst/>
            <a:rect l="l" t="t" r="r" b="b"/>
            <a:pathLst>
              <a:path w="2842895" h="216408">
                <a:moveTo>
                  <a:pt x="0" y="216409"/>
                </a:moveTo>
                <a:lnTo>
                  <a:pt x="0" y="0"/>
                </a:lnTo>
                <a:lnTo>
                  <a:pt x="2842895" y="0"/>
                </a:lnTo>
                <a:lnTo>
                  <a:pt x="2842895" y="216409"/>
                </a:lnTo>
                <a:lnTo>
                  <a:pt x="0" y="21640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162556" y="1393365"/>
            <a:ext cx="27597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String : Sequence of bytes 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394072" y="1393365"/>
            <a:ext cx="5847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words 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1" name="object 861"/>
          <p:cNvSpPr/>
          <p:nvPr/>
        </p:nvSpPr>
        <p:spPr>
          <a:xfrm>
            <a:off x="6843650" y="1803146"/>
            <a:ext cx="3179699" cy="213360"/>
          </a:xfrm>
          <a:custGeom>
            <a:avLst/>
            <a:gdLst/>
            <a:ahLst/>
            <a:cxnLst/>
            <a:rect l="l" t="t" r="r" b="b"/>
            <a:pathLst>
              <a:path w="3179699" h="213360">
                <a:moveTo>
                  <a:pt x="0" y="213360"/>
                </a:moveTo>
                <a:lnTo>
                  <a:pt x="0" y="0"/>
                </a:lnTo>
                <a:lnTo>
                  <a:pt x="3179699" y="0"/>
                </a:lnTo>
                <a:lnTo>
                  <a:pt x="3179699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2162557" y="1818561"/>
            <a:ext cx="67031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instruction set includes instruction for string movement, comparison,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2" name="object 862"/>
          <p:cNvSpPr/>
          <p:nvPr/>
        </p:nvSpPr>
        <p:spPr>
          <a:xfrm>
            <a:off x="2449372" y="2016506"/>
            <a:ext cx="2114042" cy="213360"/>
          </a:xfrm>
          <a:custGeom>
            <a:avLst/>
            <a:gdLst/>
            <a:ahLst/>
            <a:cxnLst/>
            <a:rect l="l" t="t" r="r" b="b"/>
            <a:pathLst>
              <a:path w="2114042" h="213360">
                <a:moveTo>
                  <a:pt x="0" y="213360"/>
                </a:moveTo>
                <a:lnTo>
                  <a:pt x="0" y="0"/>
                </a:lnTo>
                <a:lnTo>
                  <a:pt x="2114042" y="0"/>
                </a:lnTo>
                <a:lnTo>
                  <a:pt x="2114042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2449372" y="2031921"/>
            <a:ext cx="18556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scan, load and store. 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3" name="object 863"/>
          <p:cNvSpPr/>
          <p:nvPr/>
        </p:nvSpPr>
        <p:spPr>
          <a:xfrm>
            <a:off x="2449372" y="2440559"/>
            <a:ext cx="2184146" cy="217932"/>
          </a:xfrm>
          <a:custGeom>
            <a:avLst/>
            <a:gdLst/>
            <a:ahLst/>
            <a:cxnLst/>
            <a:rect l="l" t="t" r="r" b="b"/>
            <a:pathLst>
              <a:path w="2184146" h="217932">
                <a:moveTo>
                  <a:pt x="0" y="217932"/>
                </a:moveTo>
                <a:lnTo>
                  <a:pt x="0" y="0"/>
                </a:lnTo>
                <a:lnTo>
                  <a:pt x="2184146" y="0"/>
                </a:lnTo>
                <a:lnTo>
                  <a:pt x="2184146" y="217932"/>
                </a:lnTo>
                <a:lnTo>
                  <a:pt x="0" y="2179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2162556" y="2459022"/>
            <a:ext cx="63077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REP instruction prefix : used to repeat execution of string instructions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4" name="object 864"/>
          <p:cNvSpPr/>
          <p:nvPr/>
        </p:nvSpPr>
        <p:spPr>
          <a:xfrm>
            <a:off x="2449373" y="2868804"/>
            <a:ext cx="4286123" cy="213359"/>
          </a:xfrm>
          <a:custGeom>
            <a:avLst/>
            <a:gdLst/>
            <a:ahLst/>
            <a:cxnLst/>
            <a:rect l="l" t="t" r="r" b="b"/>
            <a:pathLst>
              <a:path w="4286123" h="213359">
                <a:moveTo>
                  <a:pt x="0" y="213360"/>
                </a:moveTo>
                <a:lnTo>
                  <a:pt x="0" y="0"/>
                </a:lnTo>
                <a:lnTo>
                  <a:pt x="4286124" y="0"/>
                </a:lnTo>
                <a:lnTo>
                  <a:pt x="4286124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2162556" y="2878123"/>
            <a:ext cx="508600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String instructions end with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 </a:t>
            </a:r>
            <a:r>
              <a:rPr sz="1400" b="1" spc="10" dirty="0">
                <a:latin typeface="Arial"/>
                <a:cs typeface="Arial"/>
              </a:rPr>
              <a:t>or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SB </a:t>
            </a:r>
            <a:r>
              <a:rPr sz="1400" b="1" spc="10" dirty="0">
                <a:latin typeface="Arial"/>
                <a:cs typeface="Arial"/>
              </a:rPr>
              <a:t>or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SW</a:t>
            </a:r>
            <a:r>
              <a:rPr sz="1400" b="1" spc="10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286816"/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 </a:t>
            </a:r>
            <a:r>
              <a:rPr sz="1400" b="1" spc="10" dirty="0">
                <a:latin typeface="Arial"/>
                <a:cs typeface="Arial"/>
              </a:rPr>
              <a:t>represents string,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SB </a:t>
            </a:r>
            <a:r>
              <a:rPr sz="1400" b="1" spc="10" dirty="0">
                <a:latin typeface="Arial"/>
                <a:cs typeface="Arial"/>
              </a:rPr>
              <a:t>string byte and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SW </a:t>
            </a:r>
            <a:r>
              <a:rPr sz="1400" b="1" spc="10" dirty="0">
                <a:latin typeface="Arial"/>
                <a:cs typeface="Arial"/>
              </a:rPr>
              <a:t>string word.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5" name="object 865"/>
          <p:cNvSpPr/>
          <p:nvPr/>
        </p:nvSpPr>
        <p:spPr>
          <a:xfrm>
            <a:off x="3505454" y="3510407"/>
            <a:ext cx="6155182" cy="213360"/>
          </a:xfrm>
          <a:custGeom>
            <a:avLst/>
            <a:gdLst/>
            <a:ahLst/>
            <a:cxnLst/>
            <a:rect l="l" t="t" r="r" b="b"/>
            <a:pathLst>
              <a:path w="6155182" h="213360">
                <a:moveTo>
                  <a:pt x="0" y="213360"/>
                </a:moveTo>
                <a:lnTo>
                  <a:pt x="0" y="0"/>
                </a:lnTo>
                <a:lnTo>
                  <a:pt x="6155182" y="0"/>
                </a:lnTo>
                <a:lnTo>
                  <a:pt x="6155182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2162557" y="3525822"/>
            <a:ext cx="681725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Offset or effective address of the source operand is stored in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SI </a:t>
            </a:r>
            <a:r>
              <a:rPr sz="1400" b="1" spc="10" dirty="0">
                <a:latin typeface="Arial"/>
                <a:cs typeface="Arial"/>
              </a:rPr>
              <a:t>register and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6" name="object 866"/>
          <p:cNvSpPr/>
          <p:nvPr/>
        </p:nvSpPr>
        <p:spPr>
          <a:xfrm>
            <a:off x="3561843" y="3723717"/>
            <a:ext cx="4699381" cy="213665"/>
          </a:xfrm>
          <a:custGeom>
            <a:avLst/>
            <a:gdLst/>
            <a:ahLst/>
            <a:cxnLst/>
            <a:rect l="l" t="t" r="r" b="b"/>
            <a:pathLst>
              <a:path w="4699381" h="213665">
                <a:moveTo>
                  <a:pt x="0" y="213665"/>
                </a:moveTo>
                <a:lnTo>
                  <a:pt x="0" y="0"/>
                </a:lnTo>
                <a:lnTo>
                  <a:pt x="4699381" y="0"/>
                </a:lnTo>
                <a:lnTo>
                  <a:pt x="4699381" y="213665"/>
                </a:lnTo>
                <a:lnTo>
                  <a:pt x="0" y="21366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2449372" y="3739436"/>
            <a:ext cx="467185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that of the destination operand is stored in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DI </a:t>
            </a:r>
            <a:r>
              <a:rPr sz="1400" b="1" spc="10" dirty="0">
                <a:latin typeface="Arial"/>
                <a:cs typeface="Arial"/>
              </a:rPr>
              <a:t>register.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7" name="object 867"/>
          <p:cNvSpPr/>
          <p:nvPr/>
        </p:nvSpPr>
        <p:spPr>
          <a:xfrm>
            <a:off x="4278503" y="4149217"/>
            <a:ext cx="1263396" cy="213360"/>
          </a:xfrm>
          <a:custGeom>
            <a:avLst/>
            <a:gdLst/>
            <a:ahLst/>
            <a:cxnLst/>
            <a:rect l="l" t="t" r="r" b="b"/>
            <a:pathLst>
              <a:path w="1263396" h="213360">
                <a:moveTo>
                  <a:pt x="0" y="213360"/>
                </a:moveTo>
                <a:lnTo>
                  <a:pt x="0" y="0"/>
                </a:lnTo>
                <a:lnTo>
                  <a:pt x="1263396" y="0"/>
                </a:lnTo>
                <a:lnTo>
                  <a:pt x="1263396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2162556" y="4164633"/>
            <a:ext cx="607922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Depending on the status of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DF</a:t>
            </a:r>
            <a:r>
              <a:rPr sz="1400" b="1" spc="10" dirty="0">
                <a:latin typeface="Arial"/>
                <a:cs typeface="Arial"/>
              </a:rPr>
              <a:t>,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SI </a:t>
            </a:r>
            <a:r>
              <a:rPr sz="1400" b="1" spc="10" dirty="0">
                <a:latin typeface="Arial"/>
                <a:cs typeface="Arial"/>
              </a:rPr>
              <a:t>and </a:t>
            </a:r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DI </a:t>
            </a:r>
            <a:r>
              <a:rPr sz="1400" b="1" spc="10" dirty="0">
                <a:latin typeface="Arial"/>
                <a:cs typeface="Arial"/>
              </a:rPr>
              <a:t>registers are automatically</a:t>
            </a:r>
            <a:endParaRPr sz="1400">
              <a:latin typeface="Arial"/>
              <a:cs typeface="Arial"/>
            </a:endParaRPr>
          </a:p>
          <a:p>
            <a:pPr marL="286816"/>
            <a:r>
              <a:rPr sz="1400" b="1" spc="10" dirty="0">
                <a:latin typeface="Arial"/>
                <a:cs typeface="Arial"/>
              </a:rPr>
              <a:t>updated.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8" name="object 868"/>
          <p:cNvSpPr/>
          <p:nvPr/>
        </p:nvSpPr>
        <p:spPr>
          <a:xfrm>
            <a:off x="2449372" y="4784725"/>
            <a:ext cx="6610858" cy="217932"/>
          </a:xfrm>
          <a:custGeom>
            <a:avLst/>
            <a:gdLst/>
            <a:ahLst/>
            <a:cxnLst/>
            <a:rect l="l" t="t" r="r" b="b"/>
            <a:pathLst>
              <a:path w="6610858" h="217932">
                <a:moveTo>
                  <a:pt x="0" y="217932"/>
                </a:moveTo>
                <a:lnTo>
                  <a:pt x="0" y="0"/>
                </a:lnTo>
                <a:lnTo>
                  <a:pt x="6610858" y="0"/>
                </a:lnTo>
                <a:lnTo>
                  <a:pt x="6610858" y="217932"/>
                </a:lnTo>
                <a:lnTo>
                  <a:pt x="0" y="2179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2162556" y="4801664"/>
            <a:ext cx="57906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DF = 0 </a:t>
            </a:r>
            <a:r>
              <a:rPr sz="1400" spc="10" dirty="0">
                <a:latin typeface="Arial"/>
                <a:cs typeface="Arial"/>
              </a:rPr>
              <a:t></a:t>
            </a:r>
            <a:r>
              <a:rPr sz="1400" b="1" spc="10" dirty="0">
                <a:latin typeface="Arial"/>
                <a:cs typeface="Arial"/>
              </a:rPr>
              <a:t> SI and DI are incremented by 1 for byte and 2 for word. 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9" name="object 869"/>
          <p:cNvSpPr/>
          <p:nvPr/>
        </p:nvSpPr>
        <p:spPr>
          <a:xfrm>
            <a:off x="2449372" y="5211522"/>
            <a:ext cx="6587998" cy="218237"/>
          </a:xfrm>
          <a:custGeom>
            <a:avLst/>
            <a:gdLst/>
            <a:ahLst/>
            <a:cxnLst/>
            <a:rect l="l" t="t" r="r" b="b"/>
            <a:pathLst>
              <a:path w="6587998" h="218237">
                <a:moveTo>
                  <a:pt x="0" y="218237"/>
                </a:moveTo>
                <a:lnTo>
                  <a:pt x="0" y="0"/>
                </a:lnTo>
                <a:lnTo>
                  <a:pt x="6587999" y="0"/>
                </a:lnTo>
                <a:lnTo>
                  <a:pt x="6587999" y="218237"/>
                </a:lnTo>
                <a:lnTo>
                  <a:pt x="0" y="21823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2162557" y="5228765"/>
            <a:ext cx="57894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DF = 1 </a:t>
            </a:r>
            <a:r>
              <a:rPr sz="1400" spc="10" dirty="0">
                <a:latin typeface="Arial"/>
                <a:cs typeface="Arial"/>
              </a:rPr>
              <a:t></a:t>
            </a:r>
            <a:r>
              <a:rPr sz="1400" b="1" spc="10" dirty="0">
                <a:latin typeface="Arial"/>
                <a:cs typeface="Arial"/>
              </a:rPr>
              <a:t> SI and DI are decremented by 1 for byte and 2 for word.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59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5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70" name="object 870"/>
          <p:cNvSpPr/>
          <p:nvPr/>
        </p:nvSpPr>
        <p:spPr>
          <a:xfrm>
            <a:off x="4225163" y="1140206"/>
            <a:ext cx="586740" cy="278892"/>
          </a:xfrm>
          <a:custGeom>
            <a:avLst/>
            <a:gdLst/>
            <a:ahLst/>
            <a:cxnLst/>
            <a:rect l="l" t="t" r="r" b="b"/>
            <a:pathLst>
              <a:path w="586740" h="278892">
                <a:moveTo>
                  <a:pt x="0" y="278892"/>
                </a:moveTo>
                <a:lnTo>
                  <a:pt x="0" y="0"/>
                </a:lnTo>
                <a:lnTo>
                  <a:pt x="586740" y="0"/>
                </a:lnTo>
                <a:lnTo>
                  <a:pt x="586740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51886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871" name="object 871"/>
          <p:cNvSpPr/>
          <p:nvPr/>
        </p:nvSpPr>
        <p:spPr>
          <a:xfrm>
            <a:off x="2069592" y="1941831"/>
            <a:ext cx="3112642" cy="3053207"/>
          </a:xfrm>
          <a:custGeom>
            <a:avLst/>
            <a:gdLst/>
            <a:ahLst/>
            <a:cxnLst/>
            <a:rect l="l" t="t" r="r" b="b"/>
            <a:pathLst>
              <a:path w="3112642" h="3053207">
                <a:moveTo>
                  <a:pt x="0" y="3053207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3053207"/>
                </a:lnTo>
                <a:lnTo>
                  <a:pt x="0" y="305320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5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41830"/>
            <a:ext cx="3112642" cy="25298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996869"/>
            <a:ext cx="37414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5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94891"/>
            <a:ext cx="3112642" cy="212141"/>
          </a:xfrm>
          <a:prstGeom prst="rect">
            <a:avLst/>
          </a:prstGeom>
        </p:spPr>
      </p:pic>
      <p:pic>
        <p:nvPicPr>
          <p:cNvPr id="85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407031"/>
            <a:ext cx="3112642" cy="2164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425494"/>
            <a:ext cx="108202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REPZ/ REPE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5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23439"/>
            <a:ext cx="3112642" cy="211836"/>
          </a:xfrm>
          <a:prstGeom prst="rect">
            <a:avLst/>
          </a:prstGeom>
        </p:spPr>
      </p:pic>
      <p:pic>
        <p:nvPicPr>
          <p:cNvPr id="85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35276"/>
            <a:ext cx="3112642" cy="213359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2850690"/>
            <a:ext cx="24634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(Repeat CMPS or SCAS until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5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48636"/>
            <a:ext cx="3112642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3064050"/>
            <a:ext cx="5892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ZF = 0)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5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261994"/>
            <a:ext cx="3112642" cy="262128"/>
          </a:xfrm>
          <a:prstGeom prst="rect">
            <a:avLst/>
          </a:prstGeom>
        </p:spPr>
      </p:pic>
      <p:pic>
        <p:nvPicPr>
          <p:cNvPr id="85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24073"/>
            <a:ext cx="3112642" cy="375209"/>
          </a:xfrm>
          <a:prstGeom prst="rect">
            <a:avLst/>
          </a:prstGeom>
        </p:spPr>
      </p:pic>
      <p:pic>
        <p:nvPicPr>
          <p:cNvPr id="85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899281"/>
            <a:ext cx="3112642" cy="21640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2161033" y="3917744"/>
            <a:ext cx="134427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REPNZ/ REPNE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6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115689"/>
            <a:ext cx="3112642" cy="211836"/>
          </a:xfrm>
          <a:prstGeom prst="rect">
            <a:avLst/>
          </a:prstGeom>
        </p:spPr>
      </p:pic>
      <p:pic>
        <p:nvPicPr>
          <p:cNvPr id="86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327525"/>
            <a:ext cx="3112642" cy="21336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2161033" y="4342940"/>
            <a:ext cx="24634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(Repeat CMPS or SCAS until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6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540885"/>
            <a:ext cx="3112642" cy="214884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2161032" y="4556300"/>
            <a:ext cx="5892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ZF = 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872" name="object 872"/>
          <p:cNvSpPr/>
          <p:nvPr/>
        </p:nvSpPr>
        <p:spPr>
          <a:xfrm>
            <a:off x="5194428" y="1941831"/>
            <a:ext cx="5017897" cy="3053207"/>
          </a:xfrm>
          <a:custGeom>
            <a:avLst/>
            <a:gdLst/>
            <a:ahLst/>
            <a:cxnLst/>
            <a:rect l="l" t="t" r="r" b="b"/>
            <a:pathLst>
              <a:path w="5017897" h="3053207">
                <a:moveTo>
                  <a:pt x="0" y="3053207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3053207"/>
                </a:lnTo>
                <a:lnTo>
                  <a:pt x="0" y="305320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6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941831"/>
            <a:ext cx="5017897" cy="262127"/>
          </a:xfrm>
          <a:prstGeom prst="rect">
            <a:avLst/>
          </a:prstGeom>
        </p:spPr>
      </p:pic>
      <p:pic>
        <p:nvPicPr>
          <p:cNvPr id="86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204035"/>
            <a:ext cx="5017897" cy="202997"/>
          </a:xfrm>
          <a:prstGeom prst="rect">
            <a:avLst/>
          </a:prstGeom>
        </p:spPr>
      </p:pic>
      <p:pic>
        <p:nvPicPr>
          <p:cNvPr id="865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407031"/>
            <a:ext cx="5017897" cy="214884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8" y="2422446"/>
            <a:ext cx="384271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While CX </a:t>
            </a:r>
            <a:r>
              <a:rPr sz="1400" spc="10" dirty="0">
                <a:latin typeface="Arial"/>
                <a:cs typeface="Arial"/>
              </a:rPr>
              <a:t></a:t>
            </a:r>
            <a:r>
              <a:rPr sz="1400" b="1" spc="10" dirty="0">
                <a:latin typeface="Arial"/>
                <a:cs typeface="Arial"/>
              </a:rPr>
              <a:t> 0 and ZF = 1, repeat execution of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66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621915"/>
            <a:ext cx="5017897" cy="213360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285867" y="2637330"/>
            <a:ext cx="18652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string instruction and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6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835276"/>
            <a:ext cx="5017897" cy="213359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285867" y="2844594"/>
            <a:ext cx="128881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(CX)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(CX) –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6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048634"/>
            <a:ext cx="5017897" cy="262128"/>
          </a:xfrm>
          <a:prstGeom prst="rect">
            <a:avLst/>
          </a:prstGeom>
        </p:spPr>
      </p:pic>
      <p:pic>
        <p:nvPicPr>
          <p:cNvPr id="86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310763"/>
            <a:ext cx="5017897" cy="263652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574365"/>
            <a:ext cx="5017897" cy="326441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900805"/>
            <a:ext cx="5017897" cy="21488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8" y="3916220"/>
            <a:ext cx="384271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While CX </a:t>
            </a:r>
            <a:r>
              <a:rPr sz="1400" spc="10" dirty="0">
                <a:latin typeface="Arial"/>
                <a:cs typeface="Arial"/>
              </a:rPr>
              <a:t></a:t>
            </a:r>
            <a:r>
              <a:rPr sz="1400" b="1" spc="10" dirty="0">
                <a:latin typeface="Arial"/>
                <a:cs typeface="Arial"/>
              </a:rPr>
              <a:t> 0 and ZF = 0, repeat execution of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115689"/>
            <a:ext cx="5017897" cy="21336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285867" y="4131104"/>
            <a:ext cx="18652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string instruction and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7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329049"/>
            <a:ext cx="5017897" cy="2133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285867" y="4338368"/>
            <a:ext cx="12487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(CX)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(CX) - 1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873"/>
          <p:cNvSpPr/>
          <p:nvPr/>
        </p:nvSpPr>
        <p:spPr>
          <a:xfrm>
            <a:off x="2057400" y="19296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2057400" y="19296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2069592" y="1929637"/>
            <a:ext cx="3112642" cy="12192"/>
          </a:xfrm>
          <a:custGeom>
            <a:avLst/>
            <a:gdLst/>
            <a:ahLst/>
            <a:cxnLst/>
            <a:rect l="l" t="t" r="r" b="b"/>
            <a:pathLst>
              <a:path w="3112642" h="12192">
                <a:moveTo>
                  <a:pt x="0" y="12193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5182234" y="19296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5194428" y="1929637"/>
            <a:ext cx="5017897" cy="12192"/>
          </a:xfrm>
          <a:custGeom>
            <a:avLst/>
            <a:gdLst/>
            <a:ahLst/>
            <a:cxnLst/>
            <a:rect l="l" t="t" r="r" b="b"/>
            <a:pathLst>
              <a:path w="5017897" h="12192">
                <a:moveTo>
                  <a:pt x="0" y="12193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10212324" y="19296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10212324" y="19296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2057400" y="1941831"/>
            <a:ext cx="12192" cy="3053207"/>
          </a:xfrm>
          <a:custGeom>
            <a:avLst/>
            <a:gdLst/>
            <a:ahLst/>
            <a:cxnLst/>
            <a:rect l="l" t="t" r="r" b="b"/>
            <a:pathLst>
              <a:path w="12192" h="3053207">
                <a:moveTo>
                  <a:pt x="0" y="3053207"/>
                </a:moveTo>
                <a:lnTo>
                  <a:pt x="0" y="0"/>
                </a:lnTo>
                <a:lnTo>
                  <a:pt x="12192" y="0"/>
                </a:lnTo>
                <a:lnTo>
                  <a:pt x="12192" y="3053207"/>
                </a:lnTo>
                <a:lnTo>
                  <a:pt x="0" y="3053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2057400" y="4995037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5182234" y="1941831"/>
            <a:ext cx="12192" cy="3053207"/>
          </a:xfrm>
          <a:custGeom>
            <a:avLst/>
            <a:gdLst/>
            <a:ahLst/>
            <a:cxnLst/>
            <a:rect l="l" t="t" r="r" b="b"/>
            <a:pathLst>
              <a:path w="12192" h="3053207">
                <a:moveTo>
                  <a:pt x="0" y="3053207"/>
                </a:moveTo>
                <a:lnTo>
                  <a:pt x="0" y="0"/>
                </a:lnTo>
                <a:lnTo>
                  <a:pt x="12192" y="0"/>
                </a:lnTo>
                <a:lnTo>
                  <a:pt x="12192" y="3053207"/>
                </a:lnTo>
                <a:lnTo>
                  <a:pt x="0" y="3053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5182234" y="499503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5220335" y="4995037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10212324" y="1941831"/>
            <a:ext cx="12192" cy="3053207"/>
          </a:xfrm>
          <a:custGeom>
            <a:avLst/>
            <a:gdLst/>
            <a:ahLst/>
            <a:cxnLst/>
            <a:rect l="l" t="t" r="r" b="b"/>
            <a:pathLst>
              <a:path w="12192" h="3053207">
                <a:moveTo>
                  <a:pt x="0" y="3053207"/>
                </a:moveTo>
                <a:lnTo>
                  <a:pt x="0" y="0"/>
                </a:lnTo>
                <a:lnTo>
                  <a:pt x="12192" y="0"/>
                </a:lnTo>
                <a:lnTo>
                  <a:pt x="12192" y="3053207"/>
                </a:lnTo>
                <a:lnTo>
                  <a:pt x="0" y="3053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10212324" y="499503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545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855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2018-11-11T06:08:53Z</dcterms:created>
  <dcterms:modified xsi:type="dcterms:W3CDTF">2018-11-11T06:17:33Z</dcterms:modified>
</cp:coreProperties>
</file>